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344" y="-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9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036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130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527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88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09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57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23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39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676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A736E-8949-4439-A9A2-87E50826AB4B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F3FCF-A9C5-401B-AD58-D43EB05A8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34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1218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4535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7219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0406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2263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3334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9096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8042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0489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7910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1094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3227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1652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7678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2313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On-screen Show (4:3)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UnitedHealth Group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Kamal Upadhyaya</dc:creator>
  <cp:lastModifiedBy>Kamal Upadhyaya</cp:lastModifiedBy>
  <cp:revision>1</cp:revision>
  <dcterms:created xsi:type="dcterms:W3CDTF">2019-03-30T15:27:43Z</dcterms:created>
  <dcterms:modified xsi:type="dcterms:W3CDTF">2019-03-30T15:33:04Z</dcterms:modified>
</cp:coreProperties>
</file>

<file path=docProps/thumbnail.jpeg>
</file>